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1363-BA72-4D48-9791-AA22A66BA2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6704-91BB-4402-9FCD-2DCE4303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6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1363-BA72-4D48-9791-AA22A66BA2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6704-91BB-4402-9FCD-2DCE4303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5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1363-BA72-4D48-9791-AA22A66BA2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6704-91BB-4402-9FCD-2DCE4303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2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1363-BA72-4D48-9791-AA22A66BA2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6704-91BB-4402-9FCD-2DCE4303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0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1363-BA72-4D48-9791-AA22A66BA2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6704-91BB-4402-9FCD-2DCE4303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6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1363-BA72-4D48-9791-AA22A66BA2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6704-91BB-4402-9FCD-2DCE4303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1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1363-BA72-4D48-9791-AA22A66BA2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6704-91BB-4402-9FCD-2DCE4303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4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1363-BA72-4D48-9791-AA22A66BA2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6704-91BB-4402-9FCD-2DCE4303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1363-BA72-4D48-9791-AA22A66BA2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6704-91BB-4402-9FCD-2DCE4303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8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1363-BA72-4D48-9791-AA22A66BA2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6704-91BB-4402-9FCD-2DCE4303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1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1363-BA72-4D48-9791-AA22A66BA2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6704-91BB-4402-9FCD-2DCE4303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8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91363-BA72-4D48-9791-AA22A66BA2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96704-91BB-4402-9FCD-2DCE4303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TANZANIA RELIEF INITIATIVES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64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7645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6915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491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828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005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7269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751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3812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567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002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462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815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282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011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253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672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151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974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679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362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963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651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085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540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124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915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896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844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681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51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8479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2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48864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155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35336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235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7002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4533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8210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7977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3869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1814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159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9400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26294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4237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8828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815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4309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5229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3395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9317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5094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4405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91234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8652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9181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53490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112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881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21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PowerPoint - TIP Act in Tanzania; A comprehensive glance at the recent amendments.(1) [Read-Only]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452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</Words>
  <Application>Microsoft Office PowerPoint</Application>
  <PresentationFormat>Widescreen</PresentationFormat>
  <Paragraphs>2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Calibri</vt:lpstr>
      <vt:lpstr>Calibri Light</vt:lpstr>
      <vt:lpstr>Office Theme</vt:lpstr>
      <vt:lpstr>TANZANIA RELIEF INITIATIVES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TANZANIA RELIEF INITIATIVES</dc:title>
  <dc:creator>Windows User</dc:creator>
  <cp:lastModifiedBy>Windows User</cp:lastModifiedBy>
  <cp:revision>1</cp:revision>
  <dcterms:created xsi:type="dcterms:W3CDTF">2022-10-10T12:16:04Z</dcterms:created>
  <dcterms:modified xsi:type="dcterms:W3CDTF">2022-10-10T12:17:01Z</dcterms:modified>
</cp:coreProperties>
</file>